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PgmbhY8Y2fY&amp;list=PL8htmyUa0KfuTbbzpb9htGi6psPqU9Dei&amp;index=1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b8b0e3c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b8b0e3c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Welcome!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lesson is called Protect the Lowland Heath - does anyone know what a heath is? And What does lowland mean? Let’s find out…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fec31c84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fec31c84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Watch the “Wildlife in the Lowlands Heath” video from 00 - 00:50: [5 mins]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Clarify with pupils what ‘habitat’ means and what it means to say that lowland heath is “One of the rarest habitats on earth”?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Who can think of other examples of habitats? (rainforests, woodland, grassland, ocean, seashore, parks, buildings?)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4b4dafc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4b4dafc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 Play the ‘Lowland Safari’ game using the Spotter’s Guide (Appendix A - print off for pupils) [10 mins]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a) Continue watching the video from 00:50- 8:56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b) See how many different types of plants or animals you can spot.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10937b12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10937b12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 Play the ‘Lowland Safari’ game using the Spotter’s Guide (Appendix A) [10 mins]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a) Continue watching the video from 00:50- 8:56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b) See how many different types of plants or animals you can spot.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d88e145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ed88e145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 Group discussion on Heathland as Habitat: Why is the heathland a good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habitat for these plants and animals? What does it provide? [5 mins]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Answers: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What does the Heathland provide?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Burrows for Sand Lizards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Bugs to eat for Dartford Warblers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Water for Dragonflies to lay eggs,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Heather for Silver Studded Blue Butterfly’s eggs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Mating place for Field Crickets and Natterjack Toads.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Boggy soil for Common Haircap Moss (draw out what plants and fungi need as well as animals)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10937b12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10937b12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4. Loss of habitats: Continue watching the video from 08:56 - 10:30 [10 mins]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a) Teacher clarifies Key fact: “95% of Lowland Heathland has been lost worldwide and 20% of what is left is in the UK”.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b) Ask children to guess why the lowland heath is being lost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Why is Healthland being lost?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Towns and roads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Pollution and arson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Mining and farming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Poor management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Lack of understanding of biodiversity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c) Group Discussion: Given what the healthland provides, what will happen to these plants and animals if we don’t protect the remaining Lowland Heath? e.g. Where will Field Crickets meet for mating etc?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0d5d817f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0d5d817f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5. Design a poster to explain why lowland health is important and why we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should protect it. [15 mins]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a) Teacher gives pupils Appendix B with key facts about the lowland health to support them 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making a poster which highlights the importance for biodiversity (these facts are also on the following slide).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b) During this exercise the teacher has the option to leave on the </a:t>
            </a:r>
            <a:r>
              <a:rPr lang="en" u="sng">
                <a:solidFill>
                  <a:schemeClr val="hlink"/>
                </a:solidFill>
                <a:hlinkClick r:id="rId2"/>
              </a:rPr>
              <a:t>Heathland Wildlife playlist</a:t>
            </a:r>
            <a:r>
              <a:rPr lang="en"/>
              <a:t>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remind pupils of the plants and animals and use the bingo sheet as a reminder.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d87766f1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d87766f1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5. Design a poster to explain why lowland health is important and why we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should protect it. [15 mins]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a) Teacher gives pupils Appendix B with key facts about the lowland health to support them 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making a poster which highlights the importance for biodiversity.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b) During this exercise the teacher has the option to leave on the Heathland Wildlife playlist to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remind pupils of the plants and animals and use the bingo sheet as a reminder.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496f6778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496f6778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6. Lesson ending: Share posters [5 mins]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a) Poster gallery: Half the pupils hold up their posters whilst the other half view and appreciate, then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swap. Talk to your desk partner about some posters you liked and why.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46856" y="311629"/>
            <a:ext cx="82296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46856" y="1007641"/>
            <a:ext cx="82296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00" y="44775"/>
            <a:ext cx="487750" cy="4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49" y="89551"/>
            <a:ext cx="122961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PgmbhY8Y2fY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PgmbhY8Y2fY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PgmbhY8Y2fY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EBFA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0" y="333125"/>
            <a:ext cx="9144000" cy="1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 the Lowland Heath</a:t>
            </a:r>
            <a:endParaRPr b="1" sz="4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25" y="1858350"/>
            <a:ext cx="2404000" cy="23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3726" y="1981625"/>
            <a:ext cx="5120950" cy="19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0" y="1091150"/>
            <a:ext cx="9144000" cy="8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KS2 [50 mins]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694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wland heath is a fragile habitat. 95% of it has been lost worldwide and 20% of what is left, is in the UK. Fragmented by development and forest encroachment, the wildlife in these small islands of heathland remains highly vulnerable.&#10;&#10;But great efforts are being made to bring back grazing and to create wildlife corridors, linking the heathlands together, helping the animals and plants that live here to flourish. &#10;&#10;Find out more about our work to protect the small pockets of lowland heath that remain in the South Downs through the Heathland Reunited project - https://www.southdowns.gov.uk/heathlands-reunited&#10;&#10;Keep up to date with what's going on in the National Park by following our other social media channels.&#10;&#10;https://www.facebook.com/sdnpa&#10;https://www.twitter.com/sdnpa&#10;https://www.instagram.com/southdownsnp&#10;&#10;#SouthDowns #Nature #Reptiles #Wildlife #BritishWildlife #NatureLovers" id="73" name="Google Shape;73;p16" title="Heathland wildlife in the South Downs National Park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5A5BD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15397" r="0" t="0"/>
          <a:stretch/>
        </p:blipFill>
        <p:spPr>
          <a:xfrm>
            <a:off x="3866050" y="0"/>
            <a:ext cx="77360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25" y="710925"/>
            <a:ext cx="3190498" cy="41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694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wland heath is a fragile habitat. 95% of it has been lost worldwide and 20% of what is left, is in the UK. Fragmented by development and forest encroachment, the wildlife in these small islands of heathland remains highly vulnerable.&#10;&#10;But great efforts are being made to bring back grazing and to create wildlife corridors, linking the heathlands together, helping the animals and plants that live here to flourish. &#10;&#10;Find out more about our work to protect the small pockets of lowland heath that remain in the South Downs through the Heathland Reunited project - https://www.southdowns.gov.uk/heathlands-reunited&#10;&#10;Keep up to date with what's going on in the National Park by following our other social media channels.&#10;&#10;https://www.facebook.com/sdnpa&#10;https://www.twitter.com/sdnpa&#10;https://www.instagram.com/southdownsnp&#10;&#10;#SouthDowns #Nature #Reptiles #Wildlife #BritishWildlife #NatureLovers" id="84" name="Google Shape;84;p18" title="Heathland wildlife in the South Downs National Park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B62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413" y="661050"/>
            <a:ext cx="6709176" cy="41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694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wland heath is a fragile habitat. 95% of it has been lost worldwide and 20% of what is left, is in the UK. Fragmented by development and forest encroachment, the wildlife in these small islands of heathland remains highly vulnerable.&#10;&#10;But great efforts are being made to bring back grazing and to create wildlife corridors, linking the heathlands together, helping the animals and plants that live here to flourish. &#10;&#10;Find out more about our work to protect the small pockets of lowland heath that remain in the South Downs through the Heathland Reunited project - https://www.southdowns.gov.uk/heathlands-reunited&#10;&#10;Keep up to date with what's going on in the National Park by following our other social media channels.&#10;&#10;https://www.facebook.com/sdnpa&#10;https://www.twitter.com/sdnpa&#10;https://www.instagram.com/southdownsnp&#10;&#10;#SouthDowns #Nature #Reptiles #Wildlife #BritishWildlife #NatureLovers" id="94" name="Google Shape;94;p20" title="Heathland wildlife in the South Downs National Park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EBFA5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/>
        </p:nvSpPr>
        <p:spPr>
          <a:xfrm>
            <a:off x="304500" y="622275"/>
            <a:ext cx="85350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Key facts about the lowland heath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a) 95% of Lowland Heathland has been lost worldwide and 20% of what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is left is in the UK.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b) In the UK we have only about 16% left of the area that existed in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1800. Most of this loss has taken place recently.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c) Natterjack Toad is said to be the loudest toad in Europe.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d) Dartford Warblers are only found in Lowland Heaths.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e) All six native British reptiles are found in some lowland heaths in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Britain.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f) Boggy mires and pools provide a home for a fascinating group of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plants that specialise in trapping insects to supplement their diet,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such as the sundews.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g) Most heathlands have traces of human use from thousands of years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ago (8,000 to 6,000 BC) right up to the present day. Heathlands are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ancient history!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